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730"/>
    <p:restoredTop sz="96327"/>
  </p:normalViewPr>
  <p:slideViewPr>
    <p:cSldViewPr snapToGrid="0" snapToObjects="1">
      <p:cViewPr>
        <p:scale>
          <a:sx n="93" d="100"/>
          <a:sy n="93" d="100"/>
        </p:scale>
        <p:origin x="1976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8965-D53E-C647-9781-A4BECCA2F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DEC19-4A3B-594F-8091-252EF41F0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D98A2-9298-A747-88F5-49EE4E56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E6C6-B228-7E45-83E7-2266204A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F35FD-C0E5-564F-A2C2-21EA9509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6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ABC8-F018-5143-923E-20DDB5C8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60CE2-D427-3E45-BF71-86A766398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FA15-080E-1E48-98E1-47387A98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6221B-9FFD-F14A-9024-C80E83C0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54E8E-B1A6-CB43-9FCD-F979D69F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1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76843-7479-8642-88EC-195386369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197EC-1AF0-4146-AFBA-3FDF5D9D5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95EB1-8628-B14E-8941-76A01578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EDD1B-5C55-B749-8AD2-B2FC8F29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59D8A-4961-F543-A69F-F35A0F1B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5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C2C1-DE26-734C-BB86-E0991D85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B7A19-D892-B745-837E-0BF958B0C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B12ED-1E36-3A43-9F93-2C150D9C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721CF-F0A7-9F48-A70A-7A93E879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5634-AC9F-124E-97DF-76649F80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9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50E9-2030-C04E-B32A-0D9F69F4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F19F9-B62F-2644-BCA9-0C6CC323E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1B672-BC4F-F64A-AE24-ECF6C00B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575D0-B389-B34C-9E95-344C686A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C1EEA-5C7F-A845-955C-73B869F5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9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2991-4028-8545-9AF8-F7B4462C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838E-F760-C94B-994A-1958F44F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50DAD-F549-2745-9A85-06A8D7905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D2A7F-1BA5-694F-8226-0833A1CB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DD2C4-402B-6441-8B33-8B59E6146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AE5CF-832E-BF45-974B-DB68816E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EB44-7D30-464C-8694-1653C87D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A2261-B805-614E-8073-968793586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1A6EB-3076-D94F-93FF-4AAC99A29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2A2F9-0714-5F43-B600-13FE16FAE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E69D0-873E-D540-972B-4F33F7B91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5F21B-4102-3846-A9B6-8777B196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0BBA51-C7C9-F847-8B7F-F84A7C46F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4EE78-1BC4-D24B-8768-91683331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7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B4E0-F6D8-0D49-9DFF-CD2290BF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32B39-EA15-7143-8CDA-B90EE819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852ED-5E6B-DD41-BE25-E2007AE9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BC47-4549-5344-BEC1-2D1F2CD9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2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21B18-B00D-3F41-A8C2-C25D5E69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42C0-08FD-924A-99F6-93139091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9F638-F228-B842-94E1-2FB179DC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70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1A05-4455-4948-BFDB-DC565F4C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5A794-4975-5E40-BC9A-79C6CE17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32F2B-EE1E-B34D-80C4-F31F27A9E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A64E5-1BC1-BF46-962C-91A95E97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B1B31-42E4-0F41-94BD-B524A9AE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6E5DC-01B2-684B-A1E1-8D621FB4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9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6DB6-1D6E-9047-A529-45A7B2936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7F3A0-88FF-4E43-8BD7-50F69F31B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40117-8A57-144A-83BB-5D3309681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9708-B184-7C43-8812-351362B5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F386B-1F68-944C-9C6F-79A17A00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809EB-A5CB-9A46-A67E-9C61EC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8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8E83D-633E-A84A-92DC-F6313572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B491E-CB4D-EB4D-AF3D-345F7F2BF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51E23-78C3-3D41-AB7C-A79380136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42040-92C7-4C4E-A15D-BB57AD755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9D4A5-8C18-8B41-BEBF-9892BC1AA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0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7C3F7CB3-E42F-FD46-92B7-DD9813A8546F}"/>
              </a:ext>
            </a:extLst>
          </p:cNvPr>
          <p:cNvSpPr/>
          <p:nvPr/>
        </p:nvSpPr>
        <p:spPr>
          <a:xfrm>
            <a:off x="6514543" y="362004"/>
            <a:ext cx="5417988" cy="6262635"/>
          </a:xfrm>
          <a:prstGeom prst="roundRect">
            <a:avLst>
              <a:gd name="adj" fmla="val 5416"/>
            </a:avLst>
          </a:prstGeom>
          <a:solidFill>
            <a:schemeClr val="lt1"/>
          </a:solidFill>
          <a:ln w="44450">
            <a:noFill/>
            <a:round/>
          </a:ln>
          <a:effectLst>
            <a:outerShdw blurRad="150452" algn="ctr" rotWithShape="0">
              <a:prstClr val="black">
                <a:alpha val="6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51A22E25-06C0-C641-B610-920322B1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28" y="310168"/>
            <a:ext cx="6689558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B5C6966-C28F-0448-B006-6031A4BF80C5}"/>
              </a:ext>
            </a:extLst>
          </p:cNvPr>
          <p:cNvGrpSpPr/>
          <p:nvPr/>
        </p:nvGrpSpPr>
        <p:grpSpPr>
          <a:xfrm>
            <a:off x="6580453" y="1018155"/>
            <a:ext cx="1678073" cy="600164"/>
            <a:chOff x="6769991" y="366993"/>
            <a:chExt cx="2191073" cy="780918"/>
          </a:xfrm>
        </p:grpSpPr>
        <p:pic>
          <p:nvPicPr>
            <p:cNvPr id="8" name="Picture 7" descr="A picture containing indoor, toy&#10;&#10;Description automatically generated">
              <a:extLst>
                <a:ext uri="{FF2B5EF4-FFF2-40B4-BE49-F238E27FC236}">
                  <a16:creationId xmlns:a16="http://schemas.microsoft.com/office/drawing/2014/main" id="{AED59293-D87C-0649-AE71-81D8B0A8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9991" y="379926"/>
              <a:ext cx="933998" cy="49735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839FD8-6792-6749-9FEB-C4566B10B150}"/>
                </a:ext>
              </a:extLst>
            </p:cNvPr>
            <p:cNvSpPr txBox="1"/>
            <p:nvPr/>
          </p:nvSpPr>
          <p:spPr>
            <a:xfrm>
              <a:off x="7703989" y="366993"/>
              <a:ext cx="1257075" cy="780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Batman Forever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1995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51CCE0F-1578-5642-909E-6CF77A4B5EF5}"/>
              </a:ext>
            </a:extLst>
          </p:cNvPr>
          <p:cNvGrpSpPr/>
          <p:nvPr/>
        </p:nvGrpSpPr>
        <p:grpSpPr>
          <a:xfrm>
            <a:off x="6725661" y="1335006"/>
            <a:ext cx="1495093" cy="841878"/>
            <a:chOff x="6959589" y="51386"/>
            <a:chExt cx="1952154" cy="10992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0CEE2CD-B70E-5C43-97DE-9C1E1CF6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59589" y="51386"/>
              <a:ext cx="644172" cy="83077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A4BF07-F38B-DE40-8724-312B895E5BCA}"/>
                </a:ext>
              </a:extLst>
            </p:cNvPr>
            <p:cNvSpPr txBox="1"/>
            <p:nvPr/>
          </p:nvSpPr>
          <p:spPr>
            <a:xfrm>
              <a:off x="7703988" y="366993"/>
              <a:ext cx="1207755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Independence Day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4321116-A753-9A4B-BDCD-3D81E006A40F}"/>
              </a:ext>
            </a:extLst>
          </p:cNvPr>
          <p:cNvGrpSpPr/>
          <p:nvPr/>
        </p:nvGrpSpPr>
        <p:grpSpPr>
          <a:xfrm>
            <a:off x="7956622" y="5931406"/>
            <a:ext cx="1922795" cy="693233"/>
            <a:chOff x="6346487" y="366993"/>
            <a:chExt cx="2510608" cy="9051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5B79074-BC53-2440-A31F-511385AA0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346487" y="488515"/>
              <a:ext cx="1393131" cy="78363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0E7E16-2C4A-6C44-934E-4C4CF8ACD8C3}"/>
                </a:ext>
              </a:extLst>
            </p:cNvPr>
            <p:cNvSpPr txBox="1"/>
            <p:nvPr/>
          </p:nvSpPr>
          <p:spPr>
            <a:xfrm>
              <a:off x="7703988" y="366993"/>
              <a:ext cx="1153107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The Avengers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AFD53C-DCE3-6346-99BC-5D6856E594DC}"/>
              </a:ext>
            </a:extLst>
          </p:cNvPr>
          <p:cNvGrpSpPr/>
          <p:nvPr/>
        </p:nvGrpSpPr>
        <p:grpSpPr>
          <a:xfrm>
            <a:off x="6560329" y="5840097"/>
            <a:ext cx="1492007" cy="693233"/>
            <a:chOff x="6743717" y="245472"/>
            <a:chExt cx="1948126" cy="905159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849A61A-1B45-E14B-A129-48E6A7D0F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743717" y="245472"/>
              <a:ext cx="1014128" cy="76166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09D5EE-C059-C945-BEC7-5AE2AF465486}"/>
                </a:ext>
              </a:extLst>
            </p:cNvPr>
            <p:cNvSpPr txBox="1"/>
            <p:nvPr/>
          </p:nvSpPr>
          <p:spPr>
            <a:xfrm>
              <a:off x="7703987" y="366993"/>
              <a:ext cx="987856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Finding Nemo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2003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38EDCA-ED19-274A-977E-429CB58D22C6}"/>
              </a:ext>
            </a:extLst>
          </p:cNvPr>
          <p:cNvGrpSpPr/>
          <p:nvPr/>
        </p:nvGrpSpPr>
        <p:grpSpPr>
          <a:xfrm>
            <a:off x="9642978" y="5256469"/>
            <a:ext cx="2249816" cy="579931"/>
            <a:chOff x="6411946" y="366993"/>
            <a:chExt cx="2937601" cy="75722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7FA10A1-53CE-C040-A8E8-3A25915C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11946" y="383797"/>
              <a:ext cx="1322169" cy="740416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D7636E2-CE5A-8B42-B0D6-2E8CD15602E8}"/>
                </a:ext>
              </a:extLst>
            </p:cNvPr>
            <p:cNvSpPr txBox="1"/>
            <p:nvPr/>
          </p:nvSpPr>
          <p:spPr>
            <a:xfrm>
              <a:off x="7703989" y="366993"/>
              <a:ext cx="1645558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Bad Boys for life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2020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E63DC4-8A0F-2444-A2DC-3A12A93B8A20}"/>
              </a:ext>
            </a:extLst>
          </p:cNvPr>
          <p:cNvGrpSpPr/>
          <p:nvPr/>
        </p:nvGrpSpPr>
        <p:grpSpPr>
          <a:xfrm>
            <a:off x="8438409" y="5302636"/>
            <a:ext cx="1606580" cy="721840"/>
            <a:chOff x="6979742" y="366993"/>
            <a:chExt cx="2097724" cy="94251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0C434A8-64D3-7D4E-B8C9-94EF52FA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979742" y="395702"/>
              <a:ext cx="685353" cy="91380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2293EC-7914-B943-B146-CBE59E33BA85}"/>
                </a:ext>
              </a:extLst>
            </p:cNvPr>
            <p:cNvSpPr txBox="1"/>
            <p:nvPr/>
          </p:nvSpPr>
          <p:spPr>
            <a:xfrm>
              <a:off x="7703990" y="366993"/>
              <a:ext cx="1373476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Harry Potter 8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AB6DCF-C17B-2C4F-961F-198F333CC0C3}"/>
              </a:ext>
            </a:extLst>
          </p:cNvPr>
          <p:cNvGrpSpPr/>
          <p:nvPr/>
        </p:nvGrpSpPr>
        <p:grpSpPr>
          <a:xfrm>
            <a:off x="6670004" y="5208883"/>
            <a:ext cx="1567306" cy="583335"/>
            <a:chOff x="6932633" y="253022"/>
            <a:chExt cx="2046442" cy="761664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BF21ABA-5C8B-6645-A093-CC65EA28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932633" y="253022"/>
              <a:ext cx="761665" cy="761664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6BD6E8-67F7-DD46-A835-7A57FAA9C61C}"/>
                </a:ext>
              </a:extLst>
            </p:cNvPr>
            <p:cNvSpPr txBox="1"/>
            <p:nvPr/>
          </p:nvSpPr>
          <p:spPr>
            <a:xfrm>
              <a:off x="7703988" y="366993"/>
              <a:ext cx="1275087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Spider-Man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2002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085EF40-40EA-F849-8344-821F6DA5A5F9}"/>
              </a:ext>
            </a:extLst>
          </p:cNvPr>
          <p:cNvGrpSpPr/>
          <p:nvPr/>
        </p:nvGrpSpPr>
        <p:grpSpPr>
          <a:xfrm>
            <a:off x="9740853" y="4608719"/>
            <a:ext cx="2191678" cy="633189"/>
            <a:chOff x="6539740" y="366993"/>
            <a:chExt cx="2861689" cy="82675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6164C10-8BDA-8B4A-88C8-7158D416C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6539740" y="380921"/>
              <a:ext cx="1219247" cy="812831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F248BD5-A6F0-7C4F-9FA5-F11B8491B9EB}"/>
                </a:ext>
              </a:extLst>
            </p:cNvPr>
            <p:cNvSpPr txBox="1"/>
            <p:nvPr/>
          </p:nvSpPr>
          <p:spPr>
            <a:xfrm>
              <a:off x="7703988" y="366993"/>
              <a:ext cx="1697441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Avengers Endgame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2019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5B89A51-3F61-4749-9682-4AB0DE63169E}"/>
              </a:ext>
            </a:extLst>
          </p:cNvPr>
          <p:cNvGrpSpPr/>
          <p:nvPr/>
        </p:nvGrpSpPr>
        <p:grpSpPr>
          <a:xfrm>
            <a:off x="8189081" y="4635701"/>
            <a:ext cx="1740513" cy="699853"/>
            <a:chOff x="6614380" y="326260"/>
            <a:chExt cx="2272601" cy="91380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29A086C-AC02-5844-ABB0-400214B9E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614380" y="326260"/>
              <a:ext cx="1029033" cy="913803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58B00D-B9CE-5E4A-A171-BA0DB7C4316C}"/>
                </a:ext>
              </a:extLst>
            </p:cNvPr>
            <p:cNvSpPr txBox="1"/>
            <p:nvPr/>
          </p:nvSpPr>
          <p:spPr>
            <a:xfrm>
              <a:off x="7703988" y="366993"/>
              <a:ext cx="1182993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Toy Story 3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2010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9F6EF35-2D33-1643-BF8A-69442188FF48}"/>
              </a:ext>
            </a:extLst>
          </p:cNvPr>
          <p:cNvGrpSpPr/>
          <p:nvPr/>
        </p:nvGrpSpPr>
        <p:grpSpPr>
          <a:xfrm>
            <a:off x="6657008" y="4590672"/>
            <a:ext cx="1655433" cy="583335"/>
            <a:chOff x="6915939" y="267466"/>
            <a:chExt cx="2161510" cy="76166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E9DAE95-2BEE-6049-9195-57E199D3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915939" y="267466"/>
              <a:ext cx="761664" cy="76166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D950B26-1267-A643-B465-8C08C323761B}"/>
                </a:ext>
              </a:extLst>
            </p:cNvPr>
            <p:cNvSpPr txBox="1"/>
            <p:nvPr/>
          </p:nvSpPr>
          <p:spPr>
            <a:xfrm>
              <a:off x="7703988" y="366993"/>
              <a:ext cx="1373461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Harry Potter 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1C0E41B-8ED2-0A48-94CC-B228DF669AA4}"/>
              </a:ext>
            </a:extLst>
          </p:cNvPr>
          <p:cNvGrpSpPr/>
          <p:nvPr/>
        </p:nvGrpSpPr>
        <p:grpSpPr>
          <a:xfrm>
            <a:off x="9934449" y="3900729"/>
            <a:ext cx="1876622" cy="721138"/>
            <a:chOff x="6771551" y="215831"/>
            <a:chExt cx="2450319" cy="94159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92DDD6A-012D-0944-97FA-28ED59213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6771551" y="215831"/>
              <a:ext cx="941595" cy="94159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ABC1703-D9EF-4B4B-9F45-7978408D7BEB}"/>
                </a:ext>
              </a:extLst>
            </p:cNvPr>
            <p:cNvSpPr txBox="1"/>
            <p:nvPr/>
          </p:nvSpPr>
          <p:spPr>
            <a:xfrm>
              <a:off x="7703988" y="366993"/>
              <a:ext cx="1517882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Black Panther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2018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233D5A4-B044-494E-8C0C-D92989FB6D87}"/>
              </a:ext>
            </a:extLst>
          </p:cNvPr>
          <p:cNvGrpSpPr/>
          <p:nvPr/>
        </p:nvGrpSpPr>
        <p:grpSpPr>
          <a:xfrm>
            <a:off x="8173638" y="3988021"/>
            <a:ext cx="1908233" cy="678006"/>
            <a:chOff x="6615159" y="289461"/>
            <a:chExt cx="2491593" cy="885277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E9F3FDF-ADC2-3E40-BB54-D8B81207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6615159" y="289461"/>
              <a:ext cx="1060579" cy="88527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0154FB-E3CB-6C4B-B77A-CD64280FB876}"/>
                </a:ext>
              </a:extLst>
            </p:cNvPr>
            <p:cNvSpPr txBox="1"/>
            <p:nvPr/>
          </p:nvSpPr>
          <p:spPr>
            <a:xfrm>
              <a:off x="7703988" y="366993"/>
              <a:ext cx="1402764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Transformers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2009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B79DA7-09C3-1242-9FDA-3AE7B41EAE5F}"/>
              </a:ext>
            </a:extLst>
          </p:cNvPr>
          <p:cNvGrpSpPr/>
          <p:nvPr/>
        </p:nvGrpSpPr>
        <p:grpSpPr>
          <a:xfrm>
            <a:off x="6653487" y="4007476"/>
            <a:ext cx="1654773" cy="809365"/>
            <a:chOff x="6900967" y="314864"/>
            <a:chExt cx="2160645" cy="1056793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35441DE-C7E1-2748-B199-DCC1CC8C1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6900967" y="314864"/>
              <a:ext cx="732917" cy="732918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1B9A64F-77DC-B647-A68B-17F70C75E327}"/>
                </a:ext>
              </a:extLst>
            </p:cNvPr>
            <p:cNvSpPr txBox="1"/>
            <p:nvPr/>
          </p:nvSpPr>
          <p:spPr>
            <a:xfrm>
              <a:off x="7703988" y="366993"/>
              <a:ext cx="1357624" cy="1004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How to Grinch Stole Christmas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5C14EE-3B02-D049-A818-DB9EE0ABF54C}"/>
              </a:ext>
            </a:extLst>
          </p:cNvPr>
          <p:cNvGrpSpPr/>
          <p:nvPr/>
        </p:nvGrpSpPr>
        <p:grpSpPr>
          <a:xfrm>
            <a:off x="9725645" y="3379496"/>
            <a:ext cx="2206888" cy="524475"/>
            <a:chOff x="6484742" y="361286"/>
            <a:chExt cx="2881548" cy="68481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1CD2254-5E58-804D-BC43-35F2655EB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84742" y="361286"/>
              <a:ext cx="1219247" cy="68481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2E12D25-6C44-C348-93E4-888ED3D3D655}"/>
                </a:ext>
              </a:extLst>
            </p:cNvPr>
            <p:cNvSpPr txBox="1"/>
            <p:nvPr/>
          </p:nvSpPr>
          <p:spPr>
            <a:xfrm>
              <a:off x="7703988" y="366993"/>
              <a:ext cx="1662302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Star wars ep VIII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2017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50C32FE-D481-AA47-B12E-A2B23E8619CB}"/>
              </a:ext>
            </a:extLst>
          </p:cNvPr>
          <p:cNvGrpSpPr/>
          <p:nvPr/>
        </p:nvGrpSpPr>
        <p:grpSpPr>
          <a:xfrm>
            <a:off x="10102676" y="2756565"/>
            <a:ext cx="1576946" cy="632294"/>
            <a:chOff x="6991210" y="307196"/>
            <a:chExt cx="2059031" cy="825590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C1DD627-8711-554B-ADA4-C123442D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6991210" y="307196"/>
              <a:ext cx="704536" cy="82559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BE52820-503B-BC4F-91C2-C7F1CFE08F94}"/>
                </a:ext>
              </a:extLst>
            </p:cNvPr>
            <p:cNvSpPr txBox="1"/>
            <p:nvPr/>
          </p:nvSpPr>
          <p:spPr>
            <a:xfrm>
              <a:off x="7703989" y="366993"/>
              <a:ext cx="1346252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Finding Dory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0C3901-2F3A-7542-A7F6-7D4EE73127EC}"/>
              </a:ext>
            </a:extLst>
          </p:cNvPr>
          <p:cNvGrpSpPr/>
          <p:nvPr/>
        </p:nvGrpSpPr>
        <p:grpSpPr>
          <a:xfrm>
            <a:off x="8167948" y="3413366"/>
            <a:ext cx="1711468" cy="600164"/>
            <a:chOff x="6626595" y="366993"/>
            <a:chExt cx="2234676" cy="783638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DAD096C-2A44-DD42-8FCF-F48302DD1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6626595" y="450697"/>
              <a:ext cx="1025885" cy="68339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7A810E2-D416-6640-B73E-92B901F0F5D4}"/>
                </a:ext>
              </a:extLst>
            </p:cNvPr>
            <p:cNvSpPr txBox="1"/>
            <p:nvPr/>
          </p:nvSpPr>
          <p:spPr>
            <a:xfrm>
              <a:off x="7703988" y="366993"/>
              <a:ext cx="1157283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The Dark Knight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2008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0B514DE-F5AB-2040-9B36-0C64EAA686BA}"/>
              </a:ext>
            </a:extLst>
          </p:cNvPr>
          <p:cNvGrpSpPr/>
          <p:nvPr/>
        </p:nvGrpSpPr>
        <p:grpSpPr>
          <a:xfrm>
            <a:off x="8451894" y="2763214"/>
            <a:ext cx="1593096" cy="676086"/>
            <a:chOff x="7053845" y="290308"/>
            <a:chExt cx="2080116" cy="88277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B822DE2-0C3B-1F47-8214-CCA4C0A3B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053845" y="290308"/>
              <a:ext cx="650140" cy="88277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20B333F-FCA5-AC40-B3CE-00036748437C}"/>
                </a:ext>
              </a:extLst>
            </p:cNvPr>
            <p:cNvSpPr txBox="1"/>
            <p:nvPr/>
          </p:nvSpPr>
          <p:spPr>
            <a:xfrm>
              <a:off x="7703988" y="366993"/>
              <a:ext cx="1429973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Spider-Man 3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2007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0E38796-9C0D-C54B-8F00-D6208F675975}"/>
              </a:ext>
            </a:extLst>
          </p:cNvPr>
          <p:cNvGrpSpPr/>
          <p:nvPr/>
        </p:nvGrpSpPr>
        <p:grpSpPr>
          <a:xfrm>
            <a:off x="6653803" y="3398717"/>
            <a:ext cx="1599190" cy="629350"/>
            <a:chOff x="6881417" y="328885"/>
            <a:chExt cx="2088073" cy="8217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9E1D22C-625E-F84D-9186-3D5E4E29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6881417" y="328885"/>
              <a:ext cx="715457" cy="715457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B5069EF-1B4B-8B4C-BDD8-68E1609E28A9}"/>
                </a:ext>
              </a:extLst>
            </p:cNvPr>
            <p:cNvSpPr txBox="1"/>
            <p:nvPr/>
          </p:nvSpPr>
          <p:spPr>
            <a:xfrm>
              <a:off x="7703989" y="366993"/>
              <a:ext cx="1265501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Star Wars: Ep 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1999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5B3197C-6A33-884F-94BB-066E96047A74}"/>
              </a:ext>
            </a:extLst>
          </p:cNvPr>
          <p:cNvGrpSpPr/>
          <p:nvPr/>
        </p:nvGrpSpPr>
        <p:grpSpPr>
          <a:xfrm>
            <a:off x="6572453" y="2793869"/>
            <a:ext cx="1333667" cy="430887"/>
            <a:chOff x="6773040" y="366993"/>
            <a:chExt cx="1741378" cy="562612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B69F06F-F314-424A-9002-BBBE24DDE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6773040" y="379926"/>
              <a:ext cx="927899" cy="497354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5E18EDA-8B10-764D-9CCB-E149DBAC7D96}"/>
                </a:ext>
              </a:extLst>
            </p:cNvPr>
            <p:cNvSpPr txBox="1"/>
            <p:nvPr/>
          </p:nvSpPr>
          <p:spPr>
            <a:xfrm>
              <a:off x="7703988" y="366993"/>
              <a:ext cx="810430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Titanic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1998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2B03122-BD11-B74F-99F6-80719BB997C0}"/>
              </a:ext>
            </a:extLst>
          </p:cNvPr>
          <p:cNvGrpSpPr/>
          <p:nvPr/>
        </p:nvGrpSpPr>
        <p:grpSpPr>
          <a:xfrm>
            <a:off x="8243477" y="2017896"/>
            <a:ext cx="1673714" cy="967532"/>
            <a:chOff x="6781716" y="108344"/>
            <a:chExt cx="2185380" cy="1263313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A030749-3018-E54B-9625-44C82011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6781716" y="108344"/>
              <a:ext cx="1061285" cy="9644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68FFAB-E2A0-0041-9C26-6ECC1F876418}"/>
                </a:ext>
              </a:extLst>
            </p:cNvPr>
            <p:cNvSpPr txBox="1"/>
            <p:nvPr/>
          </p:nvSpPr>
          <p:spPr>
            <a:xfrm>
              <a:off x="7703989" y="366993"/>
              <a:ext cx="1263107" cy="1004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Pirates Of the Caribbean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2006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3600E3E-F2EC-B146-A1F9-B52ED5B198BE}"/>
              </a:ext>
            </a:extLst>
          </p:cNvPr>
          <p:cNvGrpSpPr/>
          <p:nvPr/>
        </p:nvGrpSpPr>
        <p:grpSpPr>
          <a:xfrm>
            <a:off x="6686073" y="2002702"/>
            <a:ext cx="1566921" cy="817195"/>
            <a:chOff x="6907900" y="128466"/>
            <a:chExt cx="2045941" cy="1067017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8B0A0D3C-85D1-B147-9F8D-02235FF20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6907900" y="128466"/>
              <a:ext cx="708428" cy="1067017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2246D59-4785-4640-A185-0F9668C51A17}"/>
                </a:ext>
              </a:extLst>
            </p:cNvPr>
            <p:cNvSpPr txBox="1"/>
            <p:nvPr/>
          </p:nvSpPr>
          <p:spPr>
            <a:xfrm>
              <a:off x="7703989" y="366993"/>
              <a:ext cx="1249852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Men in Black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1997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BF53033-E04E-A342-A962-885391F77383}"/>
              </a:ext>
            </a:extLst>
          </p:cNvPr>
          <p:cNvGrpSpPr/>
          <p:nvPr/>
        </p:nvGrpSpPr>
        <p:grpSpPr>
          <a:xfrm>
            <a:off x="9943513" y="1590616"/>
            <a:ext cx="2058952" cy="726775"/>
            <a:chOff x="6804355" y="361090"/>
            <a:chExt cx="2688387" cy="948955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F8B9C4A-BF2D-A148-8B07-F130F6DAA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/>
          </p:blipFill>
          <p:spPr>
            <a:xfrm>
              <a:off x="6804355" y="361090"/>
              <a:ext cx="948955" cy="94895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DEEE254-C146-1847-A12D-FD5F5CC33BB5}"/>
                </a:ext>
              </a:extLst>
            </p:cNvPr>
            <p:cNvSpPr txBox="1"/>
            <p:nvPr/>
          </p:nvSpPr>
          <p:spPr>
            <a:xfrm>
              <a:off x="7703989" y="366993"/>
              <a:ext cx="1788753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Guardians of the Galaxy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2014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7AD2F4-CE1A-A04A-B37E-89DC5336A8F2}"/>
              </a:ext>
            </a:extLst>
          </p:cNvPr>
          <p:cNvGrpSpPr/>
          <p:nvPr/>
        </p:nvGrpSpPr>
        <p:grpSpPr>
          <a:xfrm>
            <a:off x="8252996" y="1619441"/>
            <a:ext cx="1626422" cy="600164"/>
            <a:chOff x="6769991" y="366993"/>
            <a:chExt cx="2123630" cy="783638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7BCAFB5-D619-294B-87CD-374C797A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/>
            <a:stretch/>
          </p:blipFill>
          <p:spPr>
            <a:xfrm>
              <a:off x="6769991" y="395104"/>
              <a:ext cx="933998" cy="46699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27EA040-9B67-ED45-9FA2-C1EDC7FF11DD}"/>
                </a:ext>
              </a:extLst>
            </p:cNvPr>
            <p:cNvSpPr txBox="1"/>
            <p:nvPr/>
          </p:nvSpPr>
          <p:spPr>
            <a:xfrm>
              <a:off x="7703988" y="366993"/>
              <a:ext cx="1189633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Star Wars ep III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2005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1D93785-6954-DA48-AADD-DE39FED2BDC2}"/>
              </a:ext>
            </a:extLst>
          </p:cNvPr>
          <p:cNvGrpSpPr/>
          <p:nvPr/>
        </p:nvGrpSpPr>
        <p:grpSpPr>
          <a:xfrm>
            <a:off x="10077169" y="699182"/>
            <a:ext cx="1485434" cy="890596"/>
            <a:chOff x="6957904" y="-20730"/>
            <a:chExt cx="1939543" cy="1162857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BDA42DD-60BC-644D-A3CA-27915339B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/>
          </p:blipFill>
          <p:spPr>
            <a:xfrm>
              <a:off x="6957904" y="-20730"/>
              <a:ext cx="558169" cy="1162857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4E5A34D-DC3D-9942-9CD7-1F81EB154BB4}"/>
                </a:ext>
              </a:extLst>
            </p:cNvPr>
            <p:cNvSpPr txBox="1"/>
            <p:nvPr/>
          </p:nvSpPr>
          <p:spPr>
            <a:xfrm>
              <a:off x="7703988" y="366993"/>
              <a:ext cx="1193459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Iron man 3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2013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0CBB46D-E252-AD4F-B3F8-9A51AB4286BC}"/>
              </a:ext>
            </a:extLst>
          </p:cNvPr>
          <p:cNvGrpSpPr/>
          <p:nvPr/>
        </p:nvGrpSpPr>
        <p:grpSpPr>
          <a:xfrm>
            <a:off x="8347006" y="757004"/>
            <a:ext cx="1303557" cy="862891"/>
            <a:chOff x="6887704" y="2931"/>
            <a:chExt cx="1702064" cy="1126682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6DF27B5-E93C-0A48-8BFC-FD8090649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rcRect/>
            <a:stretch/>
          </p:blipFill>
          <p:spPr>
            <a:xfrm>
              <a:off x="6887704" y="2931"/>
              <a:ext cx="740951" cy="1126682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6786E3B-2C51-FC45-8CA4-08E03AFAFC9A}"/>
                </a:ext>
              </a:extLst>
            </p:cNvPr>
            <p:cNvSpPr txBox="1"/>
            <p:nvPr/>
          </p:nvSpPr>
          <p:spPr>
            <a:xfrm>
              <a:off x="7703988" y="366993"/>
              <a:ext cx="885780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Shrek 2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2004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CE03264-8746-964E-B949-A162D306EEB5}"/>
              </a:ext>
            </a:extLst>
          </p:cNvPr>
          <p:cNvGrpSpPr/>
          <p:nvPr/>
        </p:nvGrpSpPr>
        <p:grpSpPr>
          <a:xfrm>
            <a:off x="9676612" y="5842345"/>
            <a:ext cx="1820937" cy="654845"/>
            <a:chOff x="6505185" y="288056"/>
            <a:chExt cx="2377610" cy="85503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3E7F220-3952-F244-956D-817E0E419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/>
            <a:stretch/>
          </p:blipFill>
          <p:spPr>
            <a:xfrm>
              <a:off x="6505185" y="288056"/>
              <a:ext cx="1287021" cy="855036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1B2D9BD-DD99-9E4F-AC84-8BA0B9811C78}"/>
                </a:ext>
              </a:extLst>
            </p:cNvPr>
            <p:cNvSpPr txBox="1"/>
            <p:nvPr/>
          </p:nvSpPr>
          <p:spPr>
            <a:xfrm>
              <a:off x="7703989" y="366993"/>
              <a:ext cx="1178806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Shang-Chi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2021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5C9A245-A122-3F4B-805D-BCEEA51BDB3B}"/>
              </a:ext>
            </a:extLst>
          </p:cNvPr>
          <p:cNvGrpSpPr/>
          <p:nvPr/>
        </p:nvGrpSpPr>
        <p:grpSpPr>
          <a:xfrm>
            <a:off x="10091836" y="2122747"/>
            <a:ext cx="1804197" cy="702348"/>
            <a:chOff x="6977049" y="251837"/>
            <a:chExt cx="2355752" cy="91706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AAF15B0-F995-7F43-BFDE-774FED5D9EDB}"/>
                </a:ext>
              </a:extLst>
            </p:cNvPr>
            <p:cNvSpPr txBox="1"/>
            <p:nvPr/>
          </p:nvSpPr>
          <p:spPr>
            <a:xfrm>
              <a:off x="7703988" y="366993"/>
              <a:ext cx="1628813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Star Wars ep VII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2015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5D58937-E6CD-5442-9B62-DE0C16F8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/>
          </p:blipFill>
          <p:spPr>
            <a:xfrm>
              <a:off x="6977049" y="251837"/>
              <a:ext cx="744859" cy="91706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329479B-6B07-D648-81DF-505A3FF36C7A}"/>
              </a:ext>
            </a:extLst>
          </p:cNvPr>
          <p:cNvSpPr txBox="1"/>
          <p:nvPr/>
        </p:nvSpPr>
        <p:spPr>
          <a:xfrm>
            <a:off x="6751027" y="48482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One cell = $5,980,143.38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3F564E0-AD45-7D4E-99E7-8D13357C6246}"/>
              </a:ext>
            </a:extLst>
          </p:cNvPr>
          <p:cNvSpPr txBox="1"/>
          <p:nvPr/>
        </p:nvSpPr>
        <p:spPr>
          <a:xfrm>
            <a:off x="259469" y="115273"/>
            <a:ext cx="582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HIGHEST GROSSING FILMS: 1995 - 2021</a:t>
            </a:r>
          </a:p>
        </p:txBody>
      </p:sp>
    </p:spTree>
    <p:extLst>
      <p:ext uri="{BB962C8B-B14F-4D97-AF65-F5344CB8AC3E}">
        <p14:creationId xmlns:p14="http://schemas.microsoft.com/office/powerpoint/2010/main" val="70662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113</Words>
  <Application>Microsoft Macintosh PowerPoint</Application>
  <PresentationFormat>Widescreen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J Masse</dc:creator>
  <cp:lastModifiedBy>Brian J Masse</cp:lastModifiedBy>
  <cp:revision>2</cp:revision>
  <dcterms:created xsi:type="dcterms:W3CDTF">2022-02-01T00:20:37Z</dcterms:created>
  <dcterms:modified xsi:type="dcterms:W3CDTF">2022-02-01T04:39:45Z</dcterms:modified>
</cp:coreProperties>
</file>